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8288000" cy="10287000"/>
  <p:notesSz cx="6858000" cy="9144000"/>
  <p:embeddedFontLst>
    <p:embeddedFont>
      <p:font typeface="Bernard MT Condensed" charset="1" panose="02050806060905020404"/>
      <p:regular r:id="rId17"/>
    </p:embeddedFont>
    <p:embeddedFont>
      <p:font typeface="Open Sans Condensed" charset="1" panose="00000000000000000000"/>
      <p:regular r:id="rId18"/>
    </p:embeddedFont>
    <p:embeddedFont>
      <p:font typeface="Open Sans Condensed Bold" charset="1" panose="0000000000000000000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png" Type="http://schemas.openxmlformats.org/officeDocument/2006/relationships/image"/><Relationship Id="rId4" Target="../media/image4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png" Type="http://schemas.openxmlformats.org/officeDocument/2006/relationships/image"/><Relationship Id="rId4" Target="../media/image5.jpeg" Type="http://schemas.openxmlformats.org/officeDocument/2006/relationships/image"/><Relationship Id="rId5" Target="../media/image6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9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5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5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5.jpe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11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02A3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1028700" y="9220200"/>
            <a:ext cx="12490239" cy="0"/>
          </a:xfrm>
          <a:prstGeom prst="line">
            <a:avLst/>
          </a:prstGeom>
          <a:ln cap="flat" w="38100">
            <a:solidFill>
              <a:srgbClr val="FBF6F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" id="3"/>
          <p:cNvSpPr/>
          <p:nvPr/>
        </p:nvSpPr>
        <p:spPr>
          <a:xfrm rot="0">
            <a:off x="5220983" y="990600"/>
            <a:ext cx="12038317" cy="0"/>
          </a:xfrm>
          <a:prstGeom prst="line">
            <a:avLst/>
          </a:prstGeom>
          <a:ln cap="flat" w="38100">
            <a:solidFill>
              <a:srgbClr val="F2F0E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" id="4"/>
          <p:cNvSpPr/>
          <p:nvPr/>
        </p:nvSpPr>
        <p:spPr>
          <a:xfrm rot="-5400000">
            <a:off x="-36987" y="8164038"/>
            <a:ext cx="2131373" cy="0"/>
          </a:xfrm>
          <a:prstGeom prst="line">
            <a:avLst/>
          </a:prstGeom>
          <a:ln cap="flat" w="38100">
            <a:solidFill>
              <a:srgbClr val="FBF6F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" id="5"/>
          <p:cNvSpPr/>
          <p:nvPr/>
        </p:nvSpPr>
        <p:spPr>
          <a:xfrm rot="-5400000">
            <a:off x="16193613" y="2037237"/>
            <a:ext cx="2131373" cy="0"/>
          </a:xfrm>
          <a:prstGeom prst="line">
            <a:avLst/>
          </a:prstGeom>
          <a:ln cap="flat" w="38100">
            <a:solidFill>
              <a:srgbClr val="F2F0E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6" id="6"/>
          <p:cNvSpPr/>
          <p:nvPr/>
        </p:nvSpPr>
        <p:spPr>
          <a:xfrm flipH="false" flipV="false" rot="0">
            <a:off x="1854191" y="1932234"/>
            <a:ext cx="14579618" cy="3386092"/>
          </a:xfrm>
          <a:custGeom>
            <a:avLst/>
            <a:gdLst/>
            <a:ahLst/>
            <a:cxnLst/>
            <a:rect r="r" b="b" t="t" l="l"/>
            <a:pathLst>
              <a:path h="3386092" w="14579618">
                <a:moveTo>
                  <a:pt x="0" y="0"/>
                </a:moveTo>
                <a:lnTo>
                  <a:pt x="14579618" y="0"/>
                </a:lnTo>
                <a:lnTo>
                  <a:pt x="14579618" y="3386092"/>
                </a:lnTo>
                <a:lnTo>
                  <a:pt x="0" y="33860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979" t="-7813" r="-3629" b="-14976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807781" y="6478748"/>
            <a:ext cx="8732495" cy="8557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572"/>
              </a:lnSpc>
            </a:pPr>
            <a:r>
              <a:rPr lang="en-US" sz="6030" spc="681">
                <a:solidFill>
                  <a:srgbClr val="FBF6F3"/>
                </a:solidFill>
                <a:latin typeface="Bernard MT Condensed"/>
                <a:ea typeface="Bernard MT Condensed"/>
                <a:cs typeface="Bernard MT Condensed"/>
                <a:sym typeface="Bernard MT Condensed"/>
              </a:rPr>
              <a:t>INSIRA SEU TÍTULO AQUI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378247" y="7239265"/>
            <a:ext cx="7531507" cy="877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274"/>
              </a:lnSpc>
            </a:pPr>
            <a:r>
              <a:rPr lang="en-US" sz="5196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Insira nome do autor e subtítulo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B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44000" y="0"/>
            <a:ext cx="9144000" cy="10287000"/>
            <a:chOff x="0" y="0"/>
            <a:chExt cx="12192000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20346" t="0" r="20346" b="0"/>
            <a:stretch>
              <a:fillRect/>
            </a:stretch>
          </p:blipFill>
          <p:spPr>
            <a:xfrm flipH="false" flipV="false">
              <a:off x="0" y="0"/>
              <a:ext cx="12192000" cy="13716000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0">
            <a:off x="522312" y="535702"/>
            <a:ext cx="1782560" cy="1472941"/>
            <a:chOff x="0" y="0"/>
            <a:chExt cx="2376747" cy="1963922"/>
          </a:xfrm>
        </p:grpSpPr>
        <p:sp>
          <p:nvSpPr>
            <p:cNvPr name="AutoShape 5" id="5"/>
            <p:cNvSpPr/>
            <p:nvPr/>
          </p:nvSpPr>
          <p:spPr>
            <a:xfrm flipH="true">
              <a:off x="25476" y="25400"/>
              <a:ext cx="2351271" cy="0"/>
            </a:xfrm>
            <a:prstGeom prst="line">
              <a:avLst/>
            </a:prstGeom>
            <a:ln cap="flat" w="50800">
              <a:solidFill>
                <a:srgbClr val="546223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6" id="6"/>
            <p:cNvSpPr/>
            <p:nvPr/>
          </p:nvSpPr>
          <p:spPr>
            <a:xfrm>
              <a:off x="25400" y="1"/>
              <a:ext cx="76" cy="1963920"/>
            </a:xfrm>
            <a:prstGeom prst="line">
              <a:avLst/>
            </a:prstGeom>
            <a:ln cap="flat" w="50800">
              <a:solidFill>
                <a:srgbClr val="546223"/>
              </a:solidFill>
              <a:prstDash val="solid"/>
              <a:headEnd type="none" len="sm" w="sm"/>
              <a:tailEnd type="none" len="sm" w="sm"/>
            </a:ln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735266" y="708634"/>
            <a:ext cx="7986149" cy="1963262"/>
          </a:xfrm>
          <a:custGeom>
            <a:avLst/>
            <a:gdLst/>
            <a:ahLst/>
            <a:cxnLst/>
            <a:rect r="r" b="b" t="t" l="l"/>
            <a:pathLst>
              <a:path h="1963262" w="7986149">
                <a:moveTo>
                  <a:pt x="0" y="0"/>
                </a:moveTo>
                <a:lnTo>
                  <a:pt x="7986149" y="0"/>
                </a:lnTo>
                <a:lnTo>
                  <a:pt x="7986149" y="1963262"/>
                </a:lnTo>
                <a:lnTo>
                  <a:pt x="0" y="196326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067466" y="5967292"/>
            <a:ext cx="7361066" cy="3291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 marL="0" indent="0" lvl="0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3780293"/>
            <a:ext cx="5784888" cy="1743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6835"/>
              </a:lnSpc>
              <a:spcBef>
                <a:spcPct val="0"/>
              </a:spcBef>
            </a:pPr>
            <a:r>
              <a:rPr lang="en-US" sz="5696" spc="330">
                <a:solidFill>
                  <a:srgbClr val="102A38"/>
                </a:solidFill>
                <a:latin typeface="Bernard MT Condensed"/>
                <a:ea typeface="Bernard MT Condensed"/>
                <a:cs typeface="Bernard MT Condensed"/>
                <a:sym typeface="Bernard MT Condensed"/>
              </a:rPr>
              <a:t>INSIRA SEU TÍTULO AQUI EM 2 LINHAS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B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44000" y="0"/>
            <a:ext cx="9144000" cy="10287000"/>
            <a:chOff x="0" y="0"/>
            <a:chExt cx="12192000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20346" t="0" r="20346" b="0"/>
            <a:stretch>
              <a:fillRect/>
            </a:stretch>
          </p:blipFill>
          <p:spPr>
            <a:xfrm flipH="false" flipV="false">
              <a:off x="0" y="0"/>
              <a:ext cx="12192000" cy="13716000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0">
            <a:off x="522312" y="535702"/>
            <a:ext cx="1782560" cy="1472941"/>
            <a:chOff x="0" y="0"/>
            <a:chExt cx="2376747" cy="1963922"/>
          </a:xfrm>
        </p:grpSpPr>
        <p:sp>
          <p:nvSpPr>
            <p:cNvPr name="AutoShape 5" id="5"/>
            <p:cNvSpPr/>
            <p:nvPr/>
          </p:nvSpPr>
          <p:spPr>
            <a:xfrm flipH="true">
              <a:off x="25476" y="25400"/>
              <a:ext cx="2351271" cy="0"/>
            </a:xfrm>
            <a:prstGeom prst="line">
              <a:avLst/>
            </a:prstGeom>
            <a:ln cap="flat" w="50800">
              <a:solidFill>
                <a:srgbClr val="546223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6" id="6"/>
            <p:cNvSpPr/>
            <p:nvPr/>
          </p:nvSpPr>
          <p:spPr>
            <a:xfrm>
              <a:off x="25400" y="1"/>
              <a:ext cx="76" cy="1963920"/>
            </a:xfrm>
            <a:prstGeom prst="line">
              <a:avLst/>
            </a:prstGeom>
            <a:ln cap="flat" w="50800">
              <a:solidFill>
                <a:srgbClr val="546223"/>
              </a:solidFill>
              <a:prstDash val="solid"/>
              <a:headEnd type="none" len="sm" w="sm"/>
              <a:tailEnd type="none" len="sm" w="sm"/>
            </a:ln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735266" y="708634"/>
            <a:ext cx="7986149" cy="1963262"/>
          </a:xfrm>
          <a:custGeom>
            <a:avLst/>
            <a:gdLst/>
            <a:ahLst/>
            <a:cxnLst/>
            <a:rect r="r" b="b" t="t" l="l"/>
            <a:pathLst>
              <a:path h="1963262" w="7986149">
                <a:moveTo>
                  <a:pt x="0" y="0"/>
                </a:moveTo>
                <a:lnTo>
                  <a:pt x="7986149" y="0"/>
                </a:lnTo>
                <a:lnTo>
                  <a:pt x="7986149" y="1963262"/>
                </a:lnTo>
                <a:lnTo>
                  <a:pt x="0" y="196326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067466" y="5967292"/>
            <a:ext cx="7361066" cy="3291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 marL="0" indent="0" lvl="0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3780293"/>
            <a:ext cx="5784888" cy="1743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6835"/>
              </a:lnSpc>
              <a:spcBef>
                <a:spcPct val="0"/>
              </a:spcBef>
            </a:pPr>
            <a:r>
              <a:rPr lang="en-US" sz="5696" spc="330">
                <a:solidFill>
                  <a:srgbClr val="102A38"/>
                </a:solidFill>
                <a:latin typeface="Bernard MT Condensed"/>
                <a:ea typeface="Bernard MT Condensed"/>
                <a:cs typeface="Bernard MT Condensed"/>
                <a:sym typeface="Bernard MT Condensed"/>
              </a:rPr>
              <a:t>INSIRA SEU TÍTULO AQUI EM 2 LINHAS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9144000" y="0"/>
            <a:ext cx="9144000" cy="10287000"/>
            <a:chOff x="0" y="0"/>
            <a:chExt cx="12192000" cy="13716000"/>
          </a:xfrm>
        </p:grpSpPr>
        <p:pic>
          <p:nvPicPr>
            <p:cNvPr name="Picture 11" id="11"/>
            <p:cNvPicPr>
              <a:picLocks noChangeAspect="true"/>
            </p:cNvPicPr>
            <p:nvPr/>
          </p:nvPicPr>
          <p:blipFill>
            <a:blip r:embed="rId4"/>
            <a:srcRect l="5555" t="0" r="5555" b="0"/>
            <a:stretch>
              <a:fillRect/>
            </a:stretch>
          </p:blipFill>
          <p:spPr>
            <a:xfrm flipH="false" flipV="false">
              <a:off x="0" y="0"/>
              <a:ext cx="12192000" cy="137160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B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44000" y="0"/>
            <a:ext cx="9144000" cy="10287000"/>
            <a:chOff x="0" y="0"/>
            <a:chExt cx="12192000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20346" t="0" r="20346" b="0"/>
            <a:stretch>
              <a:fillRect/>
            </a:stretch>
          </p:blipFill>
          <p:spPr>
            <a:xfrm flipH="false" flipV="false">
              <a:off x="0" y="0"/>
              <a:ext cx="12192000" cy="13716000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0">
            <a:off x="522312" y="535702"/>
            <a:ext cx="1782560" cy="1472941"/>
            <a:chOff x="0" y="0"/>
            <a:chExt cx="2376747" cy="1963922"/>
          </a:xfrm>
        </p:grpSpPr>
        <p:sp>
          <p:nvSpPr>
            <p:cNvPr name="AutoShape 5" id="5"/>
            <p:cNvSpPr/>
            <p:nvPr/>
          </p:nvSpPr>
          <p:spPr>
            <a:xfrm flipH="true">
              <a:off x="25476" y="25400"/>
              <a:ext cx="2351271" cy="0"/>
            </a:xfrm>
            <a:prstGeom prst="line">
              <a:avLst/>
            </a:prstGeom>
            <a:ln cap="flat" w="50800">
              <a:solidFill>
                <a:srgbClr val="546223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6" id="6"/>
            <p:cNvSpPr/>
            <p:nvPr/>
          </p:nvSpPr>
          <p:spPr>
            <a:xfrm>
              <a:off x="25400" y="1"/>
              <a:ext cx="76" cy="1963920"/>
            </a:xfrm>
            <a:prstGeom prst="line">
              <a:avLst/>
            </a:prstGeom>
            <a:ln cap="flat" w="50800">
              <a:solidFill>
                <a:srgbClr val="546223"/>
              </a:solidFill>
              <a:prstDash val="solid"/>
              <a:headEnd type="none" len="sm" w="sm"/>
              <a:tailEnd type="none" len="sm" w="sm"/>
            </a:ln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735266" y="708634"/>
            <a:ext cx="7986149" cy="1963262"/>
          </a:xfrm>
          <a:custGeom>
            <a:avLst/>
            <a:gdLst/>
            <a:ahLst/>
            <a:cxnLst/>
            <a:rect r="r" b="b" t="t" l="l"/>
            <a:pathLst>
              <a:path h="1963262" w="7986149">
                <a:moveTo>
                  <a:pt x="0" y="0"/>
                </a:moveTo>
                <a:lnTo>
                  <a:pt x="7986149" y="0"/>
                </a:lnTo>
                <a:lnTo>
                  <a:pt x="7986149" y="1963262"/>
                </a:lnTo>
                <a:lnTo>
                  <a:pt x="0" y="196326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067466" y="5967292"/>
            <a:ext cx="7361066" cy="3291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 marL="0" indent="0" lvl="0">
              <a:lnSpc>
                <a:spcPts val="3299"/>
              </a:lnSpc>
            </a:pPr>
            <a:r>
              <a:rPr lang="en-US" sz="2199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3780293"/>
            <a:ext cx="5784888" cy="1743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6835"/>
              </a:lnSpc>
              <a:spcBef>
                <a:spcPct val="0"/>
              </a:spcBef>
            </a:pPr>
            <a:r>
              <a:rPr lang="en-US" sz="5696" spc="330">
                <a:solidFill>
                  <a:srgbClr val="102A38"/>
                </a:solidFill>
                <a:latin typeface="Bernard MT Condensed"/>
                <a:ea typeface="Bernard MT Condensed"/>
                <a:cs typeface="Bernard MT Condensed"/>
                <a:sym typeface="Bernard MT Condensed"/>
              </a:rPr>
              <a:t>INSIRA SEU TÍTULO AQUI EM 2 LINHAS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9144000" y="0"/>
            <a:ext cx="9144000" cy="10287000"/>
            <a:chOff x="0" y="0"/>
            <a:chExt cx="12192000" cy="13716000"/>
          </a:xfrm>
        </p:grpSpPr>
        <p:pic>
          <p:nvPicPr>
            <p:cNvPr name="Picture 11" id="11"/>
            <p:cNvPicPr>
              <a:picLocks noChangeAspect="true"/>
            </p:cNvPicPr>
            <p:nvPr/>
          </p:nvPicPr>
          <p:blipFill>
            <a:blip r:embed="rId4"/>
            <a:srcRect l="32679" t="0" r="32679" b="0"/>
            <a:stretch>
              <a:fillRect/>
            </a:stretch>
          </p:blipFill>
          <p:spPr>
            <a:xfrm flipH="false" flipV="false">
              <a:off x="0" y="0"/>
              <a:ext cx="12192000" cy="13716000"/>
            </a:xfrm>
            <a:prstGeom prst="rect">
              <a:avLst/>
            </a:prstGeom>
          </p:spPr>
        </p:pic>
      </p:grpSp>
      <p:grpSp>
        <p:nvGrpSpPr>
          <p:cNvPr name="Group 12" id="12"/>
          <p:cNvGrpSpPr/>
          <p:nvPr/>
        </p:nvGrpSpPr>
        <p:grpSpPr>
          <a:xfrm rot="0">
            <a:off x="9144000" y="0"/>
            <a:ext cx="9144000" cy="10287000"/>
            <a:chOff x="0" y="0"/>
            <a:chExt cx="12192000" cy="13716000"/>
          </a:xfrm>
        </p:grpSpPr>
        <p:pic>
          <p:nvPicPr>
            <p:cNvPr name="Picture 13" id="13"/>
            <p:cNvPicPr>
              <a:picLocks noChangeAspect="true"/>
            </p:cNvPicPr>
            <p:nvPr/>
          </p:nvPicPr>
          <p:blipFill>
            <a:blip r:embed="rId5"/>
            <a:srcRect l="20346" t="0" r="20346" b="0"/>
            <a:stretch>
              <a:fillRect/>
            </a:stretch>
          </p:blipFill>
          <p:spPr>
            <a:xfrm flipH="false" flipV="false">
              <a:off x="0" y="0"/>
              <a:ext cx="12192000" cy="137160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B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5013205"/>
            <a:ext cx="556274" cy="556274"/>
            <a:chOff x="0" y="0"/>
            <a:chExt cx="6350000" cy="635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102A38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1028700" y="5935410"/>
            <a:ext cx="556274" cy="556274"/>
            <a:chOff x="0" y="0"/>
            <a:chExt cx="6350000" cy="6350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102A38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1028700" y="7779821"/>
            <a:ext cx="556274" cy="556274"/>
            <a:chOff x="0" y="0"/>
            <a:chExt cx="6350000" cy="6350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102A38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1028700" y="6857615"/>
            <a:ext cx="556274" cy="556274"/>
            <a:chOff x="0" y="0"/>
            <a:chExt cx="6350000" cy="6350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102A38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028700" y="8702026"/>
            <a:ext cx="556274" cy="556274"/>
            <a:chOff x="0" y="0"/>
            <a:chExt cx="6350000" cy="6350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102A38"/>
            </a:solid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9144000" y="324979"/>
            <a:ext cx="10855242" cy="14412153"/>
          </a:xfrm>
          <a:custGeom>
            <a:avLst/>
            <a:gdLst/>
            <a:ahLst/>
            <a:cxnLst/>
            <a:rect r="r" b="b" t="t" l="l"/>
            <a:pathLst>
              <a:path h="14412153" w="10855242">
                <a:moveTo>
                  <a:pt x="0" y="0"/>
                </a:moveTo>
                <a:lnTo>
                  <a:pt x="10855242" y="0"/>
                </a:lnTo>
                <a:lnTo>
                  <a:pt x="10855242" y="14412153"/>
                </a:lnTo>
                <a:lnTo>
                  <a:pt x="0" y="1441215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670930" y="687700"/>
            <a:ext cx="8737769" cy="2148035"/>
          </a:xfrm>
          <a:custGeom>
            <a:avLst/>
            <a:gdLst/>
            <a:ahLst/>
            <a:cxnLst/>
            <a:rect r="r" b="b" t="t" l="l"/>
            <a:pathLst>
              <a:path h="2148035" w="8737769">
                <a:moveTo>
                  <a:pt x="0" y="0"/>
                </a:moveTo>
                <a:lnTo>
                  <a:pt x="8737769" y="0"/>
                </a:lnTo>
                <a:lnTo>
                  <a:pt x="8737769" y="2148035"/>
                </a:lnTo>
                <a:lnTo>
                  <a:pt x="0" y="21480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2048885" y="4861424"/>
            <a:ext cx="5276500" cy="6628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890"/>
              </a:lnSpc>
            </a:pPr>
            <a:r>
              <a:rPr lang="en-US" sz="2945">
                <a:solidFill>
                  <a:srgbClr val="000000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110407" y="4999662"/>
            <a:ext cx="392859" cy="4719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963"/>
              </a:lnSpc>
            </a:pPr>
            <a:r>
              <a:rPr lang="en-US" b="true" sz="2524">
                <a:solidFill>
                  <a:srgbClr val="FBF6F3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1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048885" y="5785235"/>
            <a:ext cx="5276500" cy="6628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890"/>
              </a:lnSpc>
              <a:spcBef>
                <a:spcPct val="0"/>
              </a:spcBef>
            </a:pPr>
            <a:r>
              <a:rPr lang="en-US" sz="2945">
                <a:solidFill>
                  <a:srgbClr val="000000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110407" y="5921867"/>
            <a:ext cx="392859" cy="4719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963"/>
              </a:lnSpc>
              <a:spcBef>
                <a:spcPct val="0"/>
              </a:spcBef>
            </a:pPr>
            <a:r>
              <a:rPr lang="en-US" b="true" sz="2524" u="none">
                <a:solidFill>
                  <a:srgbClr val="FBF6F3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2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2048885" y="7632856"/>
            <a:ext cx="5276500" cy="6628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890"/>
              </a:lnSpc>
              <a:spcBef>
                <a:spcPct val="0"/>
              </a:spcBef>
            </a:pPr>
            <a:r>
              <a:rPr lang="en-US" sz="2945">
                <a:solidFill>
                  <a:srgbClr val="000000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</a:t>
            </a:r>
            <a:r>
              <a:rPr lang="en-US" sz="2945">
                <a:solidFill>
                  <a:srgbClr val="000000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o de marcação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110407" y="7766278"/>
            <a:ext cx="392859" cy="4719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963"/>
              </a:lnSpc>
              <a:spcBef>
                <a:spcPct val="0"/>
              </a:spcBef>
            </a:pPr>
            <a:r>
              <a:rPr lang="en-US" b="true" sz="2524" u="none">
                <a:solidFill>
                  <a:srgbClr val="FBF6F3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4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2048885" y="6709045"/>
            <a:ext cx="5276500" cy="6628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890"/>
              </a:lnSpc>
              <a:spcBef>
                <a:spcPct val="0"/>
              </a:spcBef>
            </a:pPr>
            <a:r>
              <a:rPr lang="en-US" sz="2945">
                <a:solidFill>
                  <a:srgbClr val="000000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</a:t>
            </a:r>
            <a:r>
              <a:rPr lang="en-US" sz="2945">
                <a:solidFill>
                  <a:srgbClr val="000000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exto de marcação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110407" y="6844073"/>
            <a:ext cx="392859" cy="4719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963"/>
              </a:lnSpc>
              <a:spcBef>
                <a:spcPct val="0"/>
              </a:spcBef>
            </a:pPr>
            <a:r>
              <a:rPr lang="en-US" b="true" sz="2524" u="none">
                <a:solidFill>
                  <a:srgbClr val="FBF6F3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3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2048885" y="8556667"/>
            <a:ext cx="5276500" cy="6628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890"/>
              </a:lnSpc>
              <a:spcBef>
                <a:spcPct val="0"/>
              </a:spcBef>
            </a:pPr>
            <a:r>
              <a:rPr lang="en-US" sz="2945">
                <a:solidFill>
                  <a:srgbClr val="000000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</a:t>
            </a:r>
            <a:r>
              <a:rPr lang="en-US" sz="2945">
                <a:solidFill>
                  <a:srgbClr val="000000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exto de marcação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110407" y="8688484"/>
            <a:ext cx="392859" cy="4719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963"/>
              </a:lnSpc>
              <a:spcBef>
                <a:spcPct val="0"/>
              </a:spcBef>
            </a:pPr>
            <a:r>
              <a:rPr lang="en-US" b="true" sz="2524" u="none">
                <a:solidFill>
                  <a:srgbClr val="FBF6F3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5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028700" y="3502089"/>
            <a:ext cx="9406834" cy="1209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593"/>
              </a:lnSpc>
              <a:spcBef>
                <a:spcPct val="0"/>
              </a:spcBef>
            </a:pPr>
            <a:r>
              <a:rPr lang="en-US" sz="7994" spc="463">
                <a:solidFill>
                  <a:srgbClr val="102A38"/>
                </a:solidFill>
                <a:latin typeface="Bernard MT Condensed"/>
                <a:ea typeface="Bernard MT Condensed"/>
                <a:cs typeface="Bernard MT Condensed"/>
                <a:sym typeface="Bernard MT Condensed"/>
              </a:rPr>
              <a:t>INSIRA O TÍTULO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B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761608" y="1129466"/>
            <a:ext cx="9032329" cy="2220447"/>
          </a:xfrm>
          <a:custGeom>
            <a:avLst/>
            <a:gdLst/>
            <a:ahLst/>
            <a:cxnLst/>
            <a:rect r="r" b="b" t="t" l="l"/>
            <a:pathLst>
              <a:path h="2220447" w="9032329">
                <a:moveTo>
                  <a:pt x="0" y="0"/>
                </a:moveTo>
                <a:lnTo>
                  <a:pt x="9032328" y="0"/>
                </a:lnTo>
                <a:lnTo>
                  <a:pt x="9032328" y="2220447"/>
                </a:lnTo>
                <a:lnTo>
                  <a:pt x="0" y="222044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7985014" y="4549225"/>
            <a:ext cx="3807934" cy="3629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593"/>
              </a:lnSpc>
            </a:pPr>
            <a:r>
              <a:rPr lang="en-US" sz="7994" spc="463">
                <a:solidFill>
                  <a:srgbClr val="102A38"/>
                </a:solidFill>
                <a:latin typeface="Bernard MT Condensed"/>
                <a:ea typeface="Bernard MT Condensed"/>
                <a:cs typeface="Bernard MT Condensed"/>
                <a:sym typeface="Bernard MT Condensed"/>
              </a:rPr>
              <a:t>INSIRA</a:t>
            </a:r>
          </a:p>
          <a:p>
            <a:pPr algn="l" marL="0" indent="0" lvl="0">
              <a:lnSpc>
                <a:spcPts val="9593"/>
              </a:lnSpc>
              <a:spcBef>
                <a:spcPct val="0"/>
              </a:spcBef>
            </a:pPr>
            <a:r>
              <a:rPr lang="en-US" sz="7994" spc="463">
                <a:solidFill>
                  <a:srgbClr val="102A38"/>
                </a:solidFill>
                <a:latin typeface="Bernard MT Condensed"/>
                <a:ea typeface="Bernard MT Condensed"/>
                <a:cs typeface="Bernard MT Condensed"/>
                <a:sym typeface="Bernard MT Condensed"/>
              </a:rPr>
              <a:t>SEU TÍTULO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11656199" y="4241190"/>
            <a:ext cx="556274" cy="556274"/>
            <a:chOff x="0" y="0"/>
            <a:chExt cx="6350000" cy="6350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102A38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11656199" y="5163395"/>
            <a:ext cx="556274" cy="556274"/>
            <a:chOff x="0" y="0"/>
            <a:chExt cx="6350000" cy="6350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102A38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11656199" y="7007806"/>
            <a:ext cx="556274" cy="556274"/>
            <a:chOff x="0" y="0"/>
            <a:chExt cx="6350000" cy="6350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102A38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1656199" y="6085601"/>
            <a:ext cx="556274" cy="556274"/>
            <a:chOff x="0" y="0"/>
            <a:chExt cx="6350000" cy="6350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102A38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11656199" y="7930012"/>
            <a:ext cx="556274" cy="556274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102A38"/>
            </a:solid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-2599594" y="376047"/>
            <a:ext cx="9936912" cy="10370402"/>
          </a:xfrm>
          <a:custGeom>
            <a:avLst/>
            <a:gdLst/>
            <a:ahLst/>
            <a:cxnLst/>
            <a:rect r="r" b="b" t="t" l="l"/>
            <a:pathLst>
              <a:path h="10370402" w="9936912">
                <a:moveTo>
                  <a:pt x="0" y="0"/>
                </a:moveTo>
                <a:lnTo>
                  <a:pt x="9936912" y="0"/>
                </a:lnTo>
                <a:lnTo>
                  <a:pt x="9936912" y="10370401"/>
                </a:lnTo>
                <a:lnTo>
                  <a:pt x="0" y="1037040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2676384" y="4089409"/>
            <a:ext cx="5276500" cy="6628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890"/>
              </a:lnSpc>
            </a:pPr>
            <a:r>
              <a:rPr lang="en-US" sz="2945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1737906" y="4227647"/>
            <a:ext cx="392859" cy="4719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963"/>
              </a:lnSpc>
            </a:pPr>
            <a:r>
              <a:rPr lang="en-US" b="true" sz="2524">
                <a:solidFill>
                  <a:srgbClr val="F2F0E4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1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676384" y="5013220"/>
            <a:ext cx="5276500" cy="6628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890"/>
              </a:lnSpc>
              <a:spcBef>
                <a:spcPct val="0"/>
              </a:spcBef>
            </a:pPr>
            <a:r>
              <a:rPr lang="en-US" sz="2945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1737906" y="5149853"/>
            <a:ext cx="392859" cy="4719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963"/>
              </a:lnSpc>
              <a:spcBef>
                <a:spcPct val="0"/>
              </a:spcBef>
            </a:pPr>
            <a:r>
              <a:rPr lang="en-US" b="true" sz="2524" u="none">
                <a:solidFill>
                  <a:srgbClr val="F2F0E4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2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2676384" y="6860841"/>
            <a:ext cx="5276500" cy="6628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890"/>
              </a:lnSpc>
              <a:spcBef>
                <a:spcPct val="0"/>
              </a:spcBef>
            </a:pPr>
            <a:r>
              <a:rPr lang="en-US" sz="2945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</a:t>
            </a:r>
            <a:r>
              <a:rPr lang="en-US" sz="2945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o de marcação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1737906" y="6994264"/>
            <a:ext cx="392859" cy="4719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963"/>
              </a:lnSpc>
              <a:spcBef>
                <a:spcPct val="0"/>
              </a:spcBef>
            </a:pPr>
            <a:r>
              <a:rPr lang="en-US" b="true" sz="2524" u="none">
                <a:solidFill>
                  <a:srgbClr val="FBF6F3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4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2676384" y="5937031"/>
            <a:ext cx="5276500" cy="6628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890"/>
              </a:lnSpc>
              <a:spcBef>
                <a:spcPct val="0"/>
              </a:spcBef>
            </a:pPr>
            <a:r>
              <a:rPr lang="en-US" sz="2945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</a:t>
            </a:r>
            <a:r>
              <a:rPr lang="en-US" sz="2945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exto de marcação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1737906" y="6072058"/>
            <a:ext cx="392859" cy="4719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963"/>
              </a:lnSpc>
              <a:spcBef>
                <a:spcPct val="0"/>
              </a:spcBef>
            </a:pPr>
            <a:r>
              <a:rPr lang="en-US" b="true" sz="2524" u="none">
                <a:solidFill>
                  <a:srgbClr val="FBF6F3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3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2676384" y="7784652"/>
            <a:ext cx="5276500" cy="6628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890"/>
              </a:lnSpc>
              <a:spcBef>
                <a:spcPct val="0"/>
              </a:spcBef>
            </a:pPr>
            <a:r>
              <a:rPr lang="en-US" sz="2945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</a:t>
            </a:r>
            <a:r>
              <a:rPr lang="en-US" sz="2945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exto de marcação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1737906" y="7916469"/>
            <a:ext cx="392859" cy="4719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963"/>
              </a:lnSpc>
              <a:spcBef>
                <a:spcPct val="0"/>
              </a:spcBef>
            </a:pPr>
            <a:r>
              <a:rPr lang="en-US" b="true" sz="2524" u="none">
                <a:solidFill>
                  <a:srgbClr val="FBF6F3"/>
                </a:solidFill>
                <a:latin typeface="Open Sans Condensed Bold"/>
                <a:ea typeface="Open Sans Condensed Bold"/>
                <a:cs typeface="Open Sans Condensed Bold"/>
                <a:sym typeface="Open Sans Condensed Bold"/>
              </a:rPr>
              <a:t>5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A4B0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49091" y="464404"/>
            <a:ext cx="7895159" cy="2111955"/>
          </a:xfrm>
          <a:custGeom>
            <a:avLst/>
            <a:gdLst/>
            <a:ahLst/>
            <a:cxnLst/>
            <a:rect r="r" b="b" t="t" l="l"/>
            <a:pathLst>
              <a:path h="2111955" w="7895159">
                <a:moveTo>
                  <a:pt x="0" y="0"/>
                </a:moveTo>
                <a:lnTo>
                  <a:pt x="7895160" y="0"/>
                </a:lnTo>
                <a:lnTo>
                  <a:pt x="7895160" y="2111955"/>
                </a:lnTo>
                <a:lnTo>
                  <a:pt x="0" y="211195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3040029"/>
            <a:ext cx="3667971" cy="6237321"/>
            <a:chOff x="0" y="0"/>
            <a:chExt cx="568265" cy="96632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68265" cy="966324"/>
            </a:xfrm>
            <a:custGeom>
              <a:avLst/>
              <a:gdLst/>
              <a:ahLst/>
              <a:cxnLst/>
              <a:rect r="r" b="b" t="t" l="l"/>
              <a:pathLst>
                <a:path h="966324" w="568265">
                  <a:moveTo>
                    <a:pt x="48546" y="0"/>
                  </a:moveTo>
                  <a:lnTo>
                    <a:pt x="519719" y="0"/>
                  </a:lnTo>
                  <a:cubicBezTo>
                    <a:pt x="532594" y="0"/>
                    <a:pt x="544942" y="5115"/>
                    <a:pt x="554046" y="14219"/>
                  </a:cubicBezTo>
                  <a:cubicBezTo>
                    <a:pt x="563150" y="23323"/>
                    <a:pt x="568265" y="35671"/>
                    <a:pt x="568265" y="48546"/>
                  </a:cubicBezTo>
                  <a:lnTo>
                    <a:pt x="568265" y="917779"/>
                  </a:lnTo>
                  <a:cubicBezTo>
                    <a:pt x="568265" y="930654"/>
                    <a:pt x="563150" y="943001"/>
                    <a:pt x="554046" y="952106"/>
                  </a:cubicBezTo>
                  <a:cubicBezTo>
                    <a:pt x="544942" y="961210"/>
                    <a:pt x="532594" y="966324"/>
                    <a:pt x="519719" y="966324"/>
                  </a:cubicBezTo>
                  <a:lnTo>
                    <a:pt x="48546" y="966324"/>
                  </a:lnTo>
                  <a:cubicBezTo>
                    <a:pt x="35671" y="966324"/>
                    <a:pt x="23323" y="961210"/>
                    <a:pt x="14219" y="952106"/>
                  </a:cubicBezTo>
                  <a:cubicBezTo>
                    <a:pt x="5115" y="943001"/>
                    <a:pt x="0" y="930654"/>
                    <a:pt x="0" y="917779"/>
                  </a:cubicBezTo>
                  <a:lnTo>
                    <a:pt x="0" y="48546"/>
                  </a:lnTo>
                  <a:cubicBezTo>
                    <a:pt x="0" y="35671"/>
                    <a:pt x="5115" y="23323"/>
                    <a:pt x="14219" y="14219"/>
                  </a:cubicBezTo>
                  <a:cubicBezTo>
                    <a:pt x="23323" y="5115"/>
                    <a:pt x="35671" y="0"/>
                    <a:pt x="48546" y="0"/>
                  </a:cubicBezTo>
                  <a:close/>
                </a:path>
              </a:pathLst>
            </a:custGeom>
            <a:blipFill>
              <a:blip r:embed="rId3"/>
              <a:stretch>
                <a:fillRect l="-111999" t="0" r="-155031" b="15887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9186514" y="5587141"/>
            <a:ext cx="8072786" cy="3671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 marL="0" indent="0" lvl="0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9144000" y="2915393"/>
            <a:ext cx="6608264" cy="20383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999"/>
              </a:lnSpc>
              <a:spcBef>
                <a:spcPct val="0"/>
              </a:spcBef>
            </a:pPr>
            <a:r>
              <a:rPr lang="en-US" sz="6666" spc="386">
                <a:solidFill>
                  <a:srgbClr val="D6D5C4"/>
                </a:solidFill>
                <a:latin typeface="Bernard MT Condensed"/>
                <a:ea typeface="Bernard MT Condensed"/>
                <a:cs typeface="Bernard MT Condensed"/>
                <a:sym typeface="Bernard MT Condensed"/>
              </a:rPr>
              <a:t>INSIRA SEU TÍTULO AQUI EM 2 LINHAS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4873760" y="3020979"/>
            <a:ext cx="3667971" cy="6237321"/>
            <a:chOff x="0" y="0"/>
            <a:chExt cx="568265" cy="966324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568265" cy="966324"/>
            </a:xfrm>
            <a:custGeom>
              <a:avLst/>
              <a:gdLst/>
              <a:ahLst/>
              <a:cxnLst/>
              <a:rect r="r" b="b" t="t" l="l"/>
              <a:pathLst>
                <a:path h="966324" w="568265">
                  <a:moveTo>
                    <a:pt x="48546" y="0"/>
                  </a:moveTo>
                  <a:lnTo>
                    <a:pt x="519719" y="0"/>
                  </a:lnTo>
                  <a:cubicBezTo>
                    <a:pt x="532594" y="0"/>
                    <a:pt x="544942" y="5115"/>
                    <a:pt x="554046" y="14219"/>
                  </a:cubicBezTo>
                  <a:cubicBezTo>
                    <a:pt x="563150" y="23323"/>
                    <a:pt x="568265" y="35671"/>
                    <a:pt x="568265" y="48546"/>
                  </a:cubicBezTo>
                  <a:lnTo>
                    <a:pt x="568265" y="917779"/>
                  </a:lnTo>
                  <a:cubicBezTo>
                    <a:pt x="568265" y="930654"/>
                    <a:pt x="563150" y="943001"/>
                    <a:pt x="554046" y="952106"/>
                  </a:cubicBezTo>
                  <a:cubicBezTo>
                    <a:pt x="544942" y="961210"/>
                    <a:pt x="532594" y="966324"/>
                    <a:pt x="519719" y="966324"/>
                  </a:cubicBezTo>
                  <a:lnTo>
                    <a:pt x="48546" y="966324"/>
                  </a:lnTo>
                  <a:cubicBezTo>
                    <a:pt x="35671" y="966324"/>
                    <a:pt x="23323" y="961210"/>
                    <a:pt x="14219" y="952106"/>
                  </a:cubicBezTo>
                  <a:cubicBezTo>
                    <a:pt x="5115" y="943001"/>
                    <a:pt x="0" y="930654"/>
                    <a:pt x="0" y="917779"/>
                  </a:cubicBezTo>
                  <a:lnTo>
                    <a:pt x="0" y="48546"/>
                  </a:lnTo>
                  <a:cubicBezTo>
                    <a:pt x="0" y="35671"/>
                    <a:pt x="5115" y="23323"/>
                    <a:pt x="14219" y="14219"/>
                  </a:cubicBezTo>
                  <a:cubicBezTo>
                    <a:pt x="23323" y="5115"/>
                    <a:pt x="35671" y="0"/>
                    <a:pt x="48546" y="0"/>
                  </a:cubicBezTo>
                  <a:close/>
                </a:path>
              </a:pathLst>
            </a:custGeom>
            <a:blipFill>
              <a:blip r:embed="rId3"/>
              <a:stretch>
                <a:fillRect l="-111999" t="0" r="-155031" b="15887"/>
              </a:stretch>
            </a:blipFill>
          </p:spPr>
        </p:sp>
      </p:grp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4622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49091" y="464404"/>
            <a:ext cx="7895159" cy="2111955"/>
          </a:xfrm>
          <a:custGeom>
            <a:avLst/>
            <a:gdLst/>
            <a:ahLst/>
            <a:cxnLst/>
            <a:rect r="r" b="b" t="t" l="l"/>
            <a:pathLst>
              <a:path h="2111955" w="7895159">
                <a:moveTo>
                  <a:pt x="0" y="0"/>
                </a:moveTo>
                <a:lnTo>
                  <a:pt x="7895160" y="0"/>
                </a:lnTo>
                <a:lnTo>
                  <a:pt x="7895160" y="2111955"/>
                </a:lnTo>
                <a:lnTo>
                  <a:pt x="0" y="211195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3040029"/>
            <a:ext cx="3667971" cy="6237321"/>
            <a:chOff x="0" y="0"/>
            <a:chExt cx="568265" cy="96632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68265" cy="966324"/>
            </a:xfrm>
            <a:custGeom>
              <a:avLst/>
              <a:gdLst/>
              <a:ahLst/>
              <a:cxnLst/>
              <a:rect r="r" b="b" t="t" l="l"/>
              <a:pathLst>
                <a:path h="966324" w="568265">
                  <a:moveTo>
                    <a:pt x="48546" y="0"/>
                  </a:moveTo>
                  <a:lnTo>
                    <a:pt x="519719" y="0"/>
                  </a:lnTo>
                  <a:cubicBezTo>
                    <a:pt x="532594" y="0"/>
                    <a:pt x="544942" y="5115"/>
                    <a:pt x="554046" y="14219"/>
                  </a:cubicBezTo>
                  <a:cubicBezTo>
                    <a:pt x="563150" y="23323"/>
                    <a:pt x="568265" y="35671"/>
                    <a:pt x="568265" y="48546"/>
                  </a:cubicBezTo>
                  <a:lnTo>
                    <a:pt x="568265" y="917779"/>
                  </a:lnTo>
                  <a:cubicBezTo>
                    <a:pt x="568265" y="930654"/>
                    <a:pt x="563150" y="943001"/>
                    <a:pt x="554046" y="952106"/>
                  </a:cubicBezTo>
                  <a:cubicBezTo>
                    <a:pt x="544942" y="961210"/>
                    <a:pt x="532594" y="966324"/>
                    <a:pt x="519719" y="966324"/>
                  </a:cubicBezTo>
                  <a:lnTo>
                    <a:pt x="48546" y="966324"/>
                  </a:lnTo>
                  <a:cubicBezTo>
                    <a:pt x="35671" y="966324"/>
                    <a:pt x="23323" y="961210"/>
                    <a:pt x="14219" y="952106"/>
                  </a:cubicBezTo>
                  <a:cubicBezTo>
                    <a:pt x="5115" y="943001"/>
                    <a:pt x="0" y="930654"/>
                    <a:pt x="0" y="917779"/>
                  </a:cubicBezTo>
                  <a:lnTo>
                    <a:pt x="0" y="48546"/>
                  </a:lnTo>
                  <a:cubicBezTo>
                    <a:pt x="0" y="35671"/>
                    <a:pt x="5115" y="23323"/>
                    <a:pt x="14219" y="14219"/>
                  </a:cubicBezTo>
                  <a:cubicBezTo>
                    <a:pt x="23323" y="5115"/>
                    <a:pt x="35671" y="0"/>
                    <a:pt x="48546" y="0"/>
                  </a:cubicBezTo>
                  <a:close/>
                </a:path>
              </a:pathLst>
            </a:custGeom>
            <a:blipFill>
              <a:blip r:embed="rId3"/>
              <a:stretch>
                <a:fillRect l="-111999" t="0" r="-155031" b="15887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9186514" y="5587141"/>
            <a:ext cx="8072786" cy="3671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 marL="0" indent="0" lvl="0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9144000" y="2915393"/>
            <a:ext cx="6608264" cy="20383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999"/>
              </a:lnSpc>
              <a:spcBef>
                <a:spcPct val="0"/>
              </a:spcBef>
            </a:pPr>
            <a:r>
              <a:rPr lang="en-US" sz="6666" spc="386">
                <a:solidFill>
                  <a:srgbClr val="D6D5C4"/>
                </a:solidFill>
                <a:latin typeface="Bernard MT Condensed"/>
                <a:ea typeface="Bernard MT Condensed"/>
                <a:cs typeface="Bernard MT Condensed"/>
                <a:sym typeface="Bernard MT Condensed"/>
              </a:rPr>
              <a:t>INSIRA SEU TÍTULO AQUI EM 2 LINHAS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4873760" y="3020979"/>
            <a:ext cx="3667971" cy="6237321"/>
            <a:chOff x="0" y="0"/>
            <a:chExt cx="568265" cy="966324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568265" cy="966324"/>
            </a:xfrm>
            <a:custGeom>
              <a:avLst/>
              <a:gdLst/>
              <a:ahLst/>
              <a:cxnLst/>
              <a:rect r="r" b="b" t="t" l="l"/>
              <a:pathLst>
                <a:path h="966324" w="568265">
                  <a:moveTo>
                    <a:pt x="48546" y="0"/>
                  </a:moveTo>
                  <a:lnTo>
                    <a:pt x="519719" y="0"/>
                  </a:lnTo>
                  <a:cubicBezTo>
                    <a:pt x="532594" y="0"/>
                    <a:pt x="544942" y="5115"/>
                    <a:pt x="554046" y="14219"/>
                  </a:cubicBezTo>
                  <a:cubicBezTo>
                    <a:pt x="563150" y="23323"/>
                    <a:pt x="568265" y="35671"/>
                    <a:pt x="568265" y="48546"/>
                  </a:cubicBezTo>
                  <a:lnTo>
                    <a:pt x="568265" y="917779"/>
                  </a:lnTo>
                  <a:cubicBezTo>
                    <a:pt x="568265" y="930654"/>
                    <a:pt x="563150" y="943001"/>
                    <a:pt x="554046" y="952106"/>
                  </a:cubicBezTo>
                  <a:cubicBezTo>
                    <a:pt x="544942" y="961210"/>
                    <a:pt x="532594" y="966324"/>
                    <a:pt x="519719" y="966324"/>
                  </a:cubicBezTo>
                  <a:lnTo>
                    <a:pt x="48546" y="966324"/>
                  </a:lnTo>
                  <a:cubicBezTo>
                    <a:pt x="35671" y="966324"/>
                    <a:pt x="23323" y="961210"/>
                    <a:pt x="14219" y="952106"/>
                  </a:cubicBezTo>
                  <a:cubicBezTo>
                    <a:pt x="5115" y="943001"/>
                    <a:pt x="0" y="930654"/>
                    <a:pt x="0" y="917779"/>
                  </a:cubicBezTo>
                  <a:lnTo>
                    <a:pt x="0" y="48546"/>
                  </a:lnTo>
                  <a:cubicBezTo>
                    <a:pt x="0" y="35671"/>
                    <a:pt x="5115" y="23323"/>
                    <a:pt x="14219" y="14219"/>
                  </a:cubicBezTo>
                  <a:cubicBezTo>
                    <a:pt x="23323" y="5115"/>
                    <a:pt x="35671" y="0"/>
                    <a:pt x="48546" y="0"/>
                  </a:cubicBezTo>
                  <a:close/>
                </a:path>
              </a:pathLst>
            </a:custGeom>
            <a:blipFill>
              <a:blip r:embed="rId3"/>
              <a:stretch>
                <a:fillRect l="-111999" t="0" r="-155031" b="15887"/>
              </a:stretch>
            </a:blipFill>
          </p:spPr>
        </p:sp>
      </p:grp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02A3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49091" y="464404"/>
            <a:ext cx="7895159" cy="2111955"/>
          </a:xfrm>
          <a:custGeom>
            <a:avLst/>
            <a:gdLst/>
            <a:ahLst/>
            <a:cxnLst/>
            <a:rect r="r" b="b" t="t" l="l"/>
            <a:pathLst>
              <a:path h="2111955" w="7895159">
                <a:moveTo>
                  <a:pt x="0" y="0"/>
                </a:moveTo>
                <a:lnTo>
                  <a:pt x="7895160" y="0"/>
                </a:lnTo>
                <a:lnTo>
                  <a:pt x="7895160" y="2111955"/>
                </a:lnTo>
                <a:lnTo>
                  <a:pt x="0" y="211195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3040029"/>
            <a:ext cx="3667971" cy="6237321"/>
            <a:chOff x="0" y="0"/>
            <a:chExt cx="568265" cy="96632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68265" cy="966324"/>
            </a:xfrm>
            <a:custGeom>
              <a:avLst/>
              <a:gdLst/>
              <a:ahLst/>
              <a:cxnLst/>
              <a:rect r="r" b="b" t="t" l="l"/>
              <a:pathLst>
                <a:path h="966324" w="568265">
                  <a:moveTo>
                    <a:pt x="48546" y="0"/>
                  </a:moveTo>
                  <a:lnTo>
                    <a:pt x="519719" y="0"/>
                  </a:lnTo>
                  <a:cubicBezTo>
                    <a:pt x="532594" y="0"/>
                    <a:pt x="544942" y="5115"/>
                    <a:pt x="554046" y="14219"/>
                  </a:cubicBezTo>
                  <a:cubicBezTo>
                    <a:pt x="563150" y="23323"/>
                    <a:pt x="568265" y="35671"/>
                    <a:pt x="568265" y="48546"/>
                  </a:cubicBezTo>
                  <a:lnTo>
                    <a:pt x="568265" y="917779"/>
                  </a:lnTo>
                  <a:cubicBezTo>
                    <a:pt x="568265" y="930654"/>
                    <a:pt x="563150" y="943001"/>
                    <a:pt x="554046" y="952106"/>
                  </a:cubicBezTo>
                  <a:cubicBezTo>
                    <a:pt x="544942" y="961210"/>
                    <a:pt x="532594" y="966324"/>
                    <a:pt x="519719" y="966324"/>
                  </a:cubicBezTo>
                  <a:lnTo>
                    <a:pt x="48546" y="966324"/>
                  </a:lnTo>
                  <a:cubicBezTo>
                    <a:pt x="35671" y="966324"/>
                    <a:pt x="23323" y="961210"/>
                    <a:pt x="14219" y="952106"/>
                  </a:cubicBezTo>
                  <a:cubicBezTo>
                    <a:pt x="5115" y="943001"/>
                    <a:pt x="0" y="930654"/>
                    <a:pt x="0" y="917779"/>
                  </a:cubicBezTo>
                  <a:lnTo>
                    <a:pt x="0" y="48546"/>
                  </a:lnTo>
                  <a:cubicBezTo>
                    <a:pt x="0" y="35671"/>
                    <a:pt x="5115" y="23323"/>
                    <a:pt x="14219" y="14219"/>
                  </a:cubicBezTo>
                  <a:cubicBezTo>
                    <a:pt x="23323" y="5115"/>
                    <a:pt x="35671" y="0"/>
                    <a:pt x="48546" y="0"/>
                  </a:cubicBezTo>
                  <a:close/>
                </a:path>
              </a:pathLst>
            </a:custGeom>
            <a:blipFill>
              <a:blip r:embed="rId3"/>
              <a:stretch>
                <a:fillRect l="-111999" t="0" r="-155031" b="15887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9186514" y="5587141"/>
            <a:ext cx="8072786" cy="3671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  <a:p>
            <a:pPr algn="l" marL="0" indent="0" lvl="0">
              <a:lnSpc>
                <a:spcPts val="3687"/>
              </a:lnSpc>
            </a:pPr>
            <a:r>
              <a:rPr lang="en-US" sz="2458">
                <a:solidFill>
                  <a:srgbClr val="FBF6F3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texto de marcação texto de marcação texto de marcação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9144000" y="2915393"/>
            <a:ext cx="6608264" cy="20383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999"/>
              </a:lnSpc>
              <a:spcBef>
                <a:spcPct val="0"/>
              </a:spcBef>
            </a:pPr>
            <a:r>
              <a:rPr lang="en-US" sz="6666" spc="386">
                <a:solidFill>
                  <a:srgbClr val="D6D5C4"/>
                </a:solidFill>
                <a:latin typeface="Bernard MT Condensed"/>
                <a:ea typeface="Bernard MT Condensed"/>
                <a:cs typeface="Bernard MT Condensed"/>
                <a:sym typeface="Bernard MT Condensed"/>
              </a:rPr>
              <a:t>INSIRA SEU TÍTULO AQUI EM 2 LINHAS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4873760" y="3020979"/>
            <a:ext cx="3667971" cy="6237321"/>
            <a:chOff x="0" y="0"/>
            <a:chExt cx="568265" cy="966324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568265" cy="966324"/>
            </a:xfrm>
            <a:custGeom>
              <a:avLst/>
              <a:gdLst/>
              <a:ahLst/>
              <a:cxnLst/>
              <a:rect r="r" b="b" t="t" l="l"/>
              <a:pathLst>
                <a:path h="966324" w="568265">
                  <a:moveTo>
                    <a:pt x="48546" y="0"/>
                  </a:moveTo>
                  <a:lnTo>
                    <a:pt x="519719" y="0"/>
                  </a:lnTo>
                  <a:cubicBezTo>
                    <a:pt x="532594" y="0"/>
                    <a:pt x="544942" y="5115"/>
                    <a:pt x="554046" y="14219"/>
                  </a:cubicBezTo>
                  <a:cubicBezTo>
                    <a:pt x="563150" y="23323"/>
                    <a:pt x="568265" y="35671"/>
                    <a:pt x="568265" y="48546"/>
                  </a:cubicBezTo>
                  <a:lnTo>
                    <a:pt x="568265" y="917779"/>
                  </a:lnTo>
                  <a:cubicBezTo>
                    <a:pt x="568265" y="930654"/>
                    <a:pt x="563150" y="943001"/>
                    <a:pt x="554046" y="952106"/>
                  </a:cubicBezTo>
                  <a:cubicBezTo>
                    <a:pt x="544942" y="961210"/>
                    <a:pt x="532594" y="966324"/>
                    <a:pt x="519719" y="966324"/>
                  </a:cubicBezTo>
                  <a:lnTo>
                    <a:pt x="48546" y="966324"/>
                  </a:lnTo>
                  <a:cubicBezTo>
                    <a:pt x="35671" y="966324"/>
                    <a:pt x="23323" y="961210"/>
                    <a:pt x="14219" y="952106"/>
                  </a:cubicBezTo>
                  <a:cubicBezTo>
                    <a:pt x="5115" y="943001"/>
                    <a:pt x="0" y="930654"/>
                    <a:pt x="0" y="917779"/>
                  </a:cubicBezTo>
                  <a:lnTo>
                    <a:pt x="0" y="48546"/>
                  </a:lnTo>
                  <a:cubicBezTo>
                    <a:pt x="0" y="35671"/>
                    <a:pt x="5115" y="23323"/>
                    <a:pt x="14219" y="14219"/>
                  </a:cubicBezTo>
                  <a:cubicBezTo>
                    <a:pt x="23323" y="5115"/>
                    <a:pt x="35671" y="0"/>
                    <a:pt x="48546" y="0"/>
                  </a:cubicBezTo>
                  <a:close/>
                </a:path>
              </a:pathLst>
            </a:custGeom>
            <a:blipFill>
              <a:blip r:embed="rId3"/>
              <a:stretch>
                <a:fillRect l="-111999" t="0" r="-155031" b="15887"/>
              </a:stretch>
            </a:blipFill>
          </p:spPr>
        </p:sp>
      </p:grp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B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170453" y="3706472"/>
            <a:ext cx="7947095" cy="4629489"/>
            <a:chOff x="0" y="0"/>
            <a:chExt cx="10596126" cy="6172651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16551" t="0" r="16551" b="0"/>
            <a:stretch>
              <a:fillRect/>
            </a:stretch>
          </p:blipFill>
          <p:spPr>
            <a:xfrm flipH="false" flipV="false">
              <a:off x="0" y="0"/>
              <a:ext cx="10596126" cy="6172651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0">
            <a:off x="-2954471" y="3706472"/>
            <a:ext cx="7947095" cy="4629489"/>
            <a:chOff x="0" y="0"/>
            <a:chExt cx="10596126" cy="6172651"/>
          </a:xfrm>
        </p:grpSpPr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2"/>
            <a:srcRect l="16551" t="0" r="16551" b="0"/>
            <a:stretch>
              <a:fillRect/>
            </a:stretch>
          </p:blipFill>
          <p:spPr>
            <a:xfrm flipH="false" flipV="false">
              <a:off x="0" y="0"/>
              <a:ext cx="10596126" cy="6172651"/>
            </a:xfrm>
            <a:prstGeom prst="rect">
              <a:avLst/>
            </a:prstGeom>
          </p:spPr>
        </p:pic>
      </p:grpSp>
      <p:grpSp>
        <p:nvGrpSpPr>
          <p:cNvPr name="Group 6" id="6"/>
          <p:cNvGrpSpPr/>
          <p:nvPr/>
        </p:nvGrpSpPr>
        <p:grpSpPr>
          <a:xfrm rot="0">
            <a:off x="13295377" y="3706472"/>
            <a:ext cx="7947095" cy="4629489"/>
            <a:chOff x="0" y="0"/>
            <a:chExt cx="10596126" cy="6172651"/>
          </a:xfrm>
        </p:grpSpPr>
        <p:pic>
          <p:nvPicPr>
            <p:cNvPr name="Picture 7" id="7"/>
            <p:cNvPicPr>
              <a:picLocks noChangeAspect="true"/>
            </p:cNvPicPr>
            <p:nvPr/>
          </p:nvPicPr>
          <p:blipFill>
            <a:blip r:embed="rId2"/>
            <a:srcRect l="16551" t="0" r="16551" b="0"/>
            <a:stretch>
              <a:fillRect/>
            </a:stretch>
          </p:blipFill>
          <p:spPr>
            <a:xfrm flipH="false" flipV="false">
              <a:off x="0" y="0"/>
              <a:ext cx="10596126" cy="6172651"/>
            </a:xfrm>
            <a:prstGeom prst="rect">
              <a:avLst/>
            </a:prstGeom>
          </p:spPr>
        </p:pic>
      </p:grpSp>
      <p:sp>
        <p:nvSpPr>
          <p:cNvPr name="AutoShape 8" id="8"/>
          <p:cNvSpPr/>
          <p:nvPr/>
        </p:nvSpPr>
        <p:spPr>
          <a:xfrm>
            <a:off x="7050257" y="9277350"/>
            <a:ext cx="12490239" cy="0"/>
          </a:xfrm>
          <a:prstGeom prst="line">
            <a:avLst/>
          </a:prstGeom>
          <a:ln cap="flat" w="38100">
            <a:solidFill>
              <a:srgbClr val="54622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9" id="9"/>
          <p:cNvSpPr/>
          <p:nvPr/>
        </p:nvSpPr>
        <p:spPr>
          <a:xfrm>
            <a:off x="-2147413" y="1028700"/>
            <a:ext cx="12490239" cy="0"/>
          </a:xfrm>
          <a:prstGeom prst="line">
            <a:avLst/>
          </a:prstGeom>
          <a:ln cap="flat" w="38100">
            <a:solidFill>
              <a:srgbClr val="54622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10" id="10"/>
          <p:cNvSpPr/>
          <p:nvPr/>
        </p:nvSpPr>
        <p:spPr>
          <a:xfrm flipH="false" flipV="false" rot="0">
            <a:off x="11955134" y="721994"/>
            <a:ext cx="5418565" cy="2842489"/>
          </a:xfrm>
          <a:custGeom>
            <a:avLst/>
            <a:gdLst/>
            <a:ahLst/>
            <a:cxnLst/>
            <a:rect r="r" b="b" t="t" l="l"/>
            <a:pathLst>
              <a:path h="2842489" w="5418565">
                <a:moveTo>
                  <a:pt x="0" y="0"/>
                </a:moveTo>
                <a:lnTo>
                  <a:pt x="5418565" y="0"/>
                </a:lnTo>
                <a:lnTo>
                  <a:pt x="5418565" y="2842489"/>
                </a:lnTo>
                <a:lnTo>
                  <a:pt x="0" y="284248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038324" y="1870521"/>
            <a:ext cx="9541300" cy="1209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593"/>
              </a:lnSpc>
              <a:spcBef>
                <a:spcPct val="0"/>
              </a:spcBef>
            </a:pPr>
            <a:r>
              <a:rPr lang="en-US" sz="7994" spc="463">
                <a:solidFill>
                  <a:srgbClr val="102A38"/>
                </a:solidFill>
                <a:latin typeface="Bernard MT Condensed"/>
                <a:ea typeface="Bernard MT Condensed"/>
                <a:cs typeface="Bernard MT Condensed"/>
                <a:sym typeface="Bernard MT Condensed"/>
              </a:rPr>
              <a:t>INSIRA SEU TÍTULO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00" y="3003996"/>
            <a:ext cx="9550924" cy="493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197"/>
              </a:lnSpc>
              <a:spcBef>
                <a:spcPct val="0"/>
              </a:spcBef>
            </a:pPr>
            <a:r>
              <a:rPr lang="en-US" sz="2798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</a:t>
            </a:r>
            <a:r>
              <a:rPr lang="en-US" sz="2798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exto de marcação </a:t>
            </a:r>
            <a:r>
              <a:rPr lang="en-US" sz="2798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Texto de marcação  Texto de marcação  Texto de marcação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28700" y="8378026"/>
            <a:ext cx="1830838" cy="493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197"/>
              </a:lnSpc>
              <a:spcBef>
                <a:spcPct val="0"/>
              </a:spcBef>
            </a:pPr>
            <a:r>
              <a:rPr lang="en-US" sz="2798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Legenda 1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5170453" y="8429207"/>
            <a:ext cx="1830838" cy="493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197"/>
              </a:lnSpc>
              <a:spcBef>
                <a:spcPct val="0"/>
              </a:spcBef>
            </a:pPr>
            <a:r>
              <a:rPr lang="en-US" sz="2798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Legenda 2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3309629" y="8354783"/>
            <a:ext cx="1830838" cy="493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197"/>
              </a:lnSpc>
              <a:spcBef>
                <a:spcPct val="0"/>
              </a:spcBef>
            </a:pPr>
            <a:r>
              <a:rPr lang="en-US" sz="2798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Legenda 3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bg>
      <p:bgPr>
        <a:solidFill>
          <a:srgbClr val="FBF6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1028700" y="9220200"/>
            <a:ext cx="12490239" cy="0"/>
          </a:xfrm>
          <a:prstGeom prst="line">
            <a:avLst/>
          </a:prstGeom>
          <a:ln cap="flat" w="38100">
            <a:solidFill>
              <a:srgbClr val="102A38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" id="3"/>
          <p:cNvSpPr/>
          <p:nvPr/>
        </p:nvSpPr>
        <p:spPr>
          <a:xfrm rot="-5400000">
            <a:off x="-36987" y="8164038"/>
            <a:ext cx="2131373" cy="0"/>
          </a:xfrm>
          <a:prstGeom prst="line">
            <a:avLst/>
          </a:prstGeom>
          <a:ln cap="flat" w="38100">
            <a:solidFill>
              <a:srgbClr val="102A38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4" id="4"/>
          <p:cNvSpPr txBox="true"/>
          <p:nvPr/>
        </p:nvSpPr>
        <p:spPr>
          <a:xfrm rot="0">
            <a:off x="2763587" y="3973764"/>
            <a:ext cx="12760826" cy="6474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926"/>
              </a:lnSpc>
            </a:pPr>
            <a:r>
              <a:rPr lang="en-US" sz="4478">
                <a:solidFill>
                  <a:srgbClr val="102A38"/>
                </a:solidFill>
                <a:latin typeface="Bernard MT Condensed"/>
                <a:ea typeface="Bernard MT Condensed"/>
                <a:cs typeface="Bernard MT Condensed"/>
                <a:sym typeface="Bernard MT Condensed"/>
              </a:rPr>
              <a:t>Contato: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763587" y="4763944"/>
            <a:ext cx="12760826" cy="15778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134"/>
              </a:lnSpc>
            </a:pPr>
            <a:r>
              <a:rPr lang="en-US" sz="3361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@grandesite</a:t>
            </a:r>
          </a:p>
          <a:p>
            <a:pPr algn="ctr" marL="0" indent="0" lvl="0">
              <a:lnSpc>
                <a:spcPts val="4134"/>
              </a:lnSpc>
            </a:pPr>
            <a:r>
              <a:rPr lang="en-US" sz="3361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www.grandesite.com.br</a:t>
            </a:r>
          </a:p>
          <a:p>
            <a:pPr algn="ctr" marL="0" indent="0" lvl="0">
              <a:lnSpc>
                <a:spcPts val="4134"/>
              </a:lnSpc>
            </a:pPr>
            <a:r>
              <a:rPr lang="en-US" sz="3361">
                <a:solidFill>
                  <a:srgbClr val="102A38"/>
                </a:solidFill>
                <a:latin typeface="Open Sans Condensed"/>
                <a:ea typeface="Open Sans Condensed"/>
                <a:cs typeface="Open Sans Condensed"/>
                <a:sym typeface="Open Sans Condensed"/>
              </a:rPr>
              <a:t>(11) 2345 6789</a:t>
            </a:r>
          </a:p>
        </p:txBody>
      </p:sp>
      <p:sp>
        <p:nvSpPr>
          <p:cNvPr name="AutoShape 6" id="6"/>
          <p:cNvSpPr/>
          <p:nvPr/>
        </p:nvSpPr>
        <p:spPr>
          <a:xfrm rot="0">
            <a:off x="6527520" y="1028700"/>
            <a:ext cx="12490239" cy="0"/>
          </a:xfrm>
          <a:prstGeom prst="line">
            <a:avLst/>
          </a:prstGeom>
          <a:ln cap="flat" w="38100">
            <a:solidFill>
              <a:srgbClr val="102A38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DAHU6OPxMmw</dc:identifier>
  <dcterms:modified xsi:type="dcterms:W3CDTF">2011-08-01T06:04:30Z</dcterms:modified>
  <cp:revision>1</cp:revision>
  <dc:title>Cópia de Apresentações Orais - 1920x1080</dc:title>
</cp:coreProperties>
</file>